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2b847eb16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2b847eb16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2b847eb16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2b847eb16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2b847eb16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2b847eb16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2b847eb16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2b847eb16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2b847eb16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2b847eb16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2b847eb16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2b847eb16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2b847eb16a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2b847eb16a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499850"/>
            <a:ext cx="8222100" cy="240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Anaemia detection based on sclera and blood vessel colour estimation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901055"/>
            <a:ext cx="82221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-  By </a:t>
            </a:r>
            <a:r>
              <a:rPr lang="en" sz="2000"/>
              <a:t>Giovanni Dimauro, Mauro Giuseppe Camporeale, Alessandro Dipalma, Attilio Guarini, Rosalia Maglietta</a:t>
            </a:r>
            <a:endParaRPr sz="2000"/>
          </a:p>
        </p:txBody>
      </p:sp>
      <p:sp>
        <p:nvSpPr>
          <p:cNvPr id="69" name="Google Shape;69;p13"/>
          <p:cNvSpPr txBox="1"/>
          <p:nvPr/>
        </p:nvSpPr>
        <p:spPr>
          <a:xfrm>
            <a:off x="390525" y="3701450"/>
            <a:ext cx="539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 presentation by Shrey Gupta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460950" y="1681500"/>
            <a:ext cx="8222100" cy="35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proposed algorithm for sclera segmentation has comparable performance to state-of-the-art algorithms; its F1 score is 87 %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good  classification results obtained using the average EI value and average a* value as features imply a good correlation between the colour</a:t>
            </a:r>
            <a:r>
              <a:rPr lang="en" sz="1600"/>
              <a:t> (paleness/ redness)</a:t>
            </a:r>
            <a:r>
              <a:rPr lang="en" sz="1600"/>
              <a:t> of segmented regions (sclera and vessels) and the haemoglobin value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best-performing SVM is a support vector machine with a polynomial kernel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proposed method </a:t>
            </a:r>
            <a:r>
              <a:rPr lang="en" sz="1600"/>
              <a:t>has the following advantages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it </a:t>
            </a:r>
            <a:r>
              <a:rPr lang="en" sz="1600"/>
              <a:t>is easy and quick to use, is noninvasive and does not discomfort the patient;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the device to take eye photos does not require the intervention of specialized personnel;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it is not influenced by other pathologies because it is based on the properties relating to the colour of </a:t>
            </a:r>
            <a:r>
              <a:rPr lang="en" sz="1600"/>
              <a:t>t</a:t>
            </a:r>
            <a:r>
              <a:rPr lang="en" sz="1600"/>
              <a:t>he vessels</a:t>
            </a:r>
            <a:endParaRPr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57253" y="2248500"/>
            <a:ext cx="2808000" cy="64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 You</a:t>
            </a:r>
            <a:endParaRPr sz="3000"/>
          </a:p>
        </p:txBody>
      </p:sp>
      <p:pic>
        <p:nvPicPr>
          <p:cNvPr descr="Black and white upward shot of Golden Gate Bridge" id="131" name="Google Shape;131;p2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71900" y="1919075"/>
            <a:ext cx="8222100" cy="26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Anemia is a medical condition that occurs when there is a deficiency of red blood cells or hemoglobin in the blood, leading to a reduced ability of the blood to transport oxygen to the body's tissues.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Anemia can be caused by various factors such as iron deficiency, chronic diseases, genetic disorders, and pregnancy, and it is a common condition that affects many people worldwide.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diagnosis of anemia typically involves a blood test to measure the level of hemoglobin and other blood components, but this can be costly and time-consuming, particularly in resource-limited settings.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&amp; Objective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759825"/>
            <a:ext cx="8222100" cy="29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Computer vision techniques have been used in recent years to develop non-invasive methods for diagnosing anemia based on the analysis of images of the eye, particularly the sclera and blood vessels.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use of computer vision techniques for anemia detection has several advantages, including cost-effectiveness, non-invasiveness, and the potential for remote monitoring and screening.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aim of the paper is to present a method for anemia detection based on sclera and blood vessel color estimation using image processing and machine learning algorithms, and to evaluate its effectiveness using a dataset of images of the eyes of patients with varying levels of anemia.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471900" y="1919075"/>
            <a:ext cx="4100100" cy="30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Eyes-defy-anaemia has been used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 includes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photos of the original eyes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only segmented palpebral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bulbar </a:t>
            </a:r>
            <a:r>
              <a:rPr lang="en" sz="1200"/>
              <a:t>conjunctiva</a:t>
            </a:r>
            <a:r>
              <a:rPr lang="en" sz="1200"/>
              <a:t>.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Eyes-defy-anaemia dataset consists of photos of 218 patients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ages of all subjects were 19–88 years with an average of 42 years.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haemoglobin values were 7–17.4 g/dL with an average of 12.7 g/dL</a:t>
            </a:r>
            <a:endParaRPr sz="1600"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275" y="2296388"/>
            <a:ext cx="4686300" cy="10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6975" y="3388028"/>
            <a:ext cx="4445902" cy="16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algorithm for sclera segmentation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Picture enhancement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Thresholding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K-means clustering and normalized cuts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Improving precision 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Vessel detection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Weighted line detection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Vessel centerlines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Post-processing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Extracted features 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RGB, HSL and CieLAB colour spaces were used in this study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For both the entire sclera and extracted vessels, the average of the following channels were taken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 channel value; </a:t>
            </a:r>
            <a:r>
              <a:rPr lang="en" sz="1600"/>
              <a:t>G channel value</a:t>
            </a:r>
            <a:r>
              <a:rPr lang="en" sz="1600"/>
              <a:t>; </a:t>
            </a:r>
            <a:r>
              <a:rPr lang="en" sz="1600"/>
              <a:t>B</a:t>
            </a:r>
            <a:r>
              <a:rPr lang="en" sz="1600"/>
              <a:t> channel value;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L* channel value; a* channel value; b* channel value;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 channel value; channel S value; L channel value;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R-G channel value (defined as EI, erythema index)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471900" y="1965925"/>
            <a:ext cx="8353500" cy="29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</a:t>
            </a:r>
            <a:r>
              <a:rPr lang="en" sz="1600"/>
              <a:t>everal classification algorithms were applied to detect anaemia through sclera and vessel colour features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SVM with C parameter in range (1, 100) with a step of 20; kernel between “linear”, “rbf” and “poly”; gamma between “scale” and “auto”; degree of 2–5;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KNN with neighbours in the range of 1–10 and weights between “uniform” and “distance”;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Random forest with the criterion between “Gini” and “entropy”; max_features between “auto”, “sqrt”, and “log2”; n_estimators in the range of (1, 100) with a step of 20;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AdaBoost with n_estimators in the range of (1, 100) with a step of 2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Results on sclera segmentation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Results of vessel segmentation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Classification results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